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Eliška Zittová</cp:lastModifiedBy>
  <cp:revision>6</cp:revision>
  <cp:lastPrinted>2021-05-21T09:19:10Z</cp:lastPrinted>
  <dcterms:created xsi:type="dcterms:W3CDTF">2021-05-17T11:24:16Z</dcterms:created>
  <dcterms:modified xsi:type="dcterms:W3CDTF">2022-05-18T08:16:30Z</dcterms:modified>
</cp:coreProperties>
</file>